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365760"/>
            <a:ext cx="2926080" cy="7315200"/>
          </a:xfrm>
          <a:prstGeom prst="chevron">
            <a:avLst/>
          </a:prstGeom>
          <a:solidFill>
            <a:srgbClr val="D60000"/>
          </a:solidFill>
          <a:ln w="12700">
            <a:solidFill>
              <a:srgbClr val="D6000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509760" y="-548640"/>
            <a:ext cx="2834640" cy="7498080"/>
          </a:xfrm>
          <a:prstGeom prst="chevron">
            <a:avLst/>
          </a:prstGeom>
          <a:solidFill>
            <a:srgbClr val="10AC84">
              <a:alpha val="92000"/>
            </a:srgbClr>
          </a:solidFill>
          <a:ln w="12700">
            <a:solidFill>
              <a:srgbClr val="10AC84">
                <a:alpha val="0"/>
              </a:srgbClr>
            </a:solidFill>
            <a:prstDash val="solid"/>
          </a:ln>
        </p:spPr>
      </p:sp>
      <p:pic>
        <p:nvPicPr>
          <p:cNvPr id="4" name="Image 0" descr="/mnt/data/logo-light(20260914-174341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411480"/>
            <a:ext cx="1737360" cy="100766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" y="5715000"/>
            <a:ext cx="2971800" cy="320040"/>
          </a:xfrm>
          <a:prstGeom prst="roundRect">
            <a:avLst>
              <a:gd name="adj" fmla="val 28571"/>
            </a:avLst>
          </a:prstGeom>
          <a:solidFill>
            <a:srgbClr val="10AC84"/>
          </a:solidFill>
          <a:ln w="12700">
            <a:solidFill>
              <a:srgbClr val="10AC8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5783580"/>
            <a:ext cx="2971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SPEAKER TEMPLATE · MODÈLE CONFÉRENCIER</a:t>
            </a:r>
            <a:endParaRPr lang="en-US" sz="720" dirty="0"/>
          </a:p>
        </p:txBody>
      </p:sp>
      <p:sp>
        <p:nvSpPr>
          <p:cNvPr id="7" name="Text 4"/>
          <p:cNvSpPr/>
          <p:nvPr/>
        </p:nvSpPr>
        <p:spPr>
          <a:xfrm>
            <a:off x="640080" y="12344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0AC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SOURCE WEEK 2027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40080" y="1554480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[Presentation Title]</a:t>
            </a:r>
            <a:endParaRPr lang="en-US" sz="3300" dirty="0"/>
          </a:p>
        </p:txBody>
      </p:sp>
      <p:sp>
        <p:nvSpPr>
          <p:cNvPr id="9" name="Text 6"/>
          <p:cNvSpPr/>
          <p:nvPr/>
        </p:nvSpPr>
        <p:spPr>
          <a:xfrm>
            <a:off x="658368" y="2788920"/>
            <a:ext cx="6217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E6E6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[Speaker name] · [Organization] · [Session date]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58368" y="3840480"/>
            <a:ext cx="5760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DEA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Ideas · Open Technology · Stronger Communities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48640" y="6446520"/>
            <a:ext cx="11109960" cy="0"/>
          </a:xfrm>
          <a:prstGeom prst="line">
            <a:avLst/>
          </a:prstGeom>
          <a:noFill/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6528816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A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Source Week 2027 · September 3–4 · Prairieland Park · Saskatoon, Saskatchewan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9555480" y="652881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linuxassociation.ca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-dark(20260914-174334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20040"/>
            <a:ext cx="1463040" cy="8485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9144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Agenda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85800" y="1691640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EAF8F4"/>
          </a:solidFill>
          <a:ln w="12700">
            <a:solidFill>
              <a:srgbClr val="C5EFE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14400" y="1801368"/>
            <a:ext cx="5120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Why this topic matters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85800" y="2404872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F6F7F8"/>
          </a:solidFill>
          <a:ln w="12700">
            <a:solidFill>
              <a:srgbClr val="E1E1E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2514600"/>
            <a:ext cx="5120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Core concepts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85800" y="3118104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EAF8F4"/>
          </a:solidFill>
          <a:ln w="12700">
            <a:solidFill>
              <a:srgbClr val="C5EFE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3227832"/>
            <a:ext cx="5120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Practical demonstration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85800" y="3831336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F6F7F8"/>
          </a:solidFill>
          <a:ln w="12700">
            <a:solidFill>
              <a:srgbClr val="E1E1E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14400" y="3941064"/>
            <a:ext cx="5120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 Community / adoption path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85800" y="4544568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EAF8F4"/>
          </a:solidFill>
          <a:ln w="12700">
            <a:solidFill>
              <a:srgbClr val="C5EFE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4400" y="4654296"/>
            <a:ext cx="5120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 Questions and discussion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589520" y="1143000"/>
            <a:ext cx="3566160" cy="43891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909560" y="1600200"/>
            <a:ext cx="292608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slide to set expectations. Keep the session accessible to newcomers while still offering useful depth for experienced participants.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909560" y="4526280"/>
            <a:ext cx="685800" cy="320040"/>
          </a:xfrm>
          <a:prstGeom prst="roundRect">
            <a:avLst>
              <a:gd name="adj" fmla="val 28571"/>
            </a:avLst>
          </a:prstGeom>
          <a:solidFill>
            <a:srgbClr val="D60000"/>
          </a:solidFill>
          <a:ln w="12700">
            <a:solidFill>
              <a:srgbClr val="D6000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909560" y="4594860"/>
            <a:ext cx="685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</a:t>
            </a:r>
            <a:endParaRPr lang="en-US" sz="720" dirty="0"/>
          </a:p>
        </p:txBody>
      </p:sp>
      <p:sp>
        <p:nvSpPr>
          <p:cNvPr id="18" name="Text 15"/>
          <p:cNvSpPr/>
          <p:nvPr/>
        </p:nvSpPr>
        <p:spPr>
          <a:xfrm>
            <a:off x="8732520" y="4599432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E6E6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attendees will be able to do after the session.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548640" y="6446520"/>
            <a:ext cx="11109960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48640" y="6528816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6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Source Week 2027 · September 3–4 · Prairieland Park · Saskatoon, Saskatchewan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555480" y="652881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linuxassociation.ca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-dark(20260914-174334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20040"/>
            <a:ext cx="1371600" cy="7955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2011680"/>
            <a:ext cx="6309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Section Divider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58368" y="2761488"/>
            <a:ext cx="5577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F66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for major transitions: concept, demo, case study, discussion.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772400" y="0"/>
            <a:ext cx="4416552" cy="685800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321040" y="214884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0AC8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4600" dirty="0"/>
          </a:p>
        </p:txBody>
      </p:sp>
      <p:sp>
        <p:nvSpPr>
          <p:cNvPr id="7" name="Text 4"/>
          <p:cNvSpPr/>
          <p:nvPr/>
        </p:nvSpPr>
        <p:spPr>
          <a:xfrm>
            <a:off x="8339328" y="2971800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[SECTION NAME]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6446520"/>
            <a:ext cx="11109960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528816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6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Source Week 2027 · September 3–4 · Prairieland Park · Saskatoon, Saskatchewan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9555480" y="652881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linuxassociation.ca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-dark(20260914-174334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20040"/>
            <a:ext cx="1371600" cy="7955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9144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Content Slide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58368" y="1536192"/>
            <a:ext cx="5394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5F66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one main idea per slide. Replace this paragraph with a short explanation of the concept or decision.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13232" y="2423160"/>
            <a:ext cx="164592" cy="164592"/>
          </a:xfrm>
          <a:prstGeom prst="ellipse">
            <a:avLst/>
          </a:prstGeom>
          <a:solidFill>
            <a:srgbClr val="10AC84"/>
          </a:solidFill>
          <a:ln w="12700">
            <a:solidFill>
              <a:srgbClr val="10AC8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87552" y="2368296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point with a practical example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713232" y="3008376"/>
            <a:ext cx="164592" cy="164592"/>
          </a:xfrm>
          <a:prstGeom prst="ellipse">
            <a:avLst/>
          </a:prstGeom>
          <a:solidFill>
            <a:srgbClr val="10AC84"/>
          </a:solidFill>
          <a:ln w="12700">
            <a:solidFill>
              <a:srgbClr val="10AC8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87552" y="2953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attendees should remember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13232" y="3593592"/>
            <a:ext cx="164592" cy="164592"/>
          </a:xfrm>
          <a:prstGeom prst="ellipse">
            <a:avLst/>
          </a:prstGeom>
          <a:solidFill>
            <a:srgbClr val="10AC84"/>
          </a:solidFill>
          <a:ln w="12700">
            <a:solidFill>
              <a:srgbClr val="10AC8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87552" y="3538728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this fits in the open-source ecosystem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720840" y="1115568"/>
            <a:ext cx="4251960" cy="4160520"/>
          </a:xfrm>
          <a:prstGeom prst="roundRect">
            <a:avLst>
              <a:gd name="adj" fmla="val 1758"/>
            </a:avLst>
          </a:prstGeom>
          <a:solidFill>
            <a:srgbClr val="F6F7F8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040880" y="2907792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B9B9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[Visual / Screenshot / Diagram]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6446520"/>
            <a:ext cx="11109960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8640" y="6528816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6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Source Week 2027 · September 3–4 · Prairieland Park · Saskatoon, Saskatchewan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9555480" y="652881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linuxassociation.ca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-light(20260914-174341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20040"/>
            <a:ext cx="1463040" cy="8485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91440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Demo / Code Slide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58368" y="15087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the command or configuration does before showing it.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85800" y="2084832"/>
            <a:ext cx="10515600" cy="3429000"/>
          </a:xfrm>
          <a:prstGeom prst="roundRect">
            <a:avLst>
              <a:gd name="adj" fmla="val 1600"/>
            </a:avLst>
          </a:prstGeom>
          <a:solidFill>
            <a:srgbClr val="1F1F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60120" y="2331720"/>
            <a:ext cx="99669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3F3F3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$ sudo apt update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3F3F3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$ sudo apt install example-package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3F3F3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$ example-command --help</a:t>
            </a:r>
            <a:endParaRPr lang="en-US" sz="1600" dirty="0"/>
          </a:p>
          <a:p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3F3F3"/>
                </a:solidFill>
                <a:latin typeface="Cascadia Mono" pitchFamily="34" charset="0"/>
                <a:ea typeface="Cascadia Mono" pitchFamily="34" charset="-122"/>
                <a:cs typeface="Cascadia Mono" pitchFamily="34" charset="-120"/>
              </a:rPr>
              <a:t># Replace this block with your demo commands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85800" y="5715000"/>
            <a:ext cx="1828800" cy="320040"/>
          </a:xfrm>
          <a:prstGeom prst="roundRect">
            <a:avLst>
              <a:gd name="adj" fmla="val 28571"/>
            </a:avLst>
          </a:prstGeom>
          <a:solidFill>
            <a:srgbClr val="D60000"/>
          </a:solidFill>
          <a:ln w="12700">
            <a:solidFill>
              <a:srgbClr val="D60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5783580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ACCESSIBILITY NOTE</a:t>
            </a:r>
            <a:endParaRPr lang="en-US" sz="720" dirty="0"/>
          </a:p>
        </p:txBody>
      </p:sp>
      <p:sp>
        <p:nvSpPr>
          <p:cNvPr id="9" name="Text 6"/>
          <p:cNvSpPr/>
          <p:nvPr/>
        </p:nvSpPr>
        <p:spPr>
          <a:xfrm>
            <a:off x="2697480" y="577900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DEDE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large type, read important commands aloud, and explain acronyms.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548640" y="6446520"/>
            <a:ext cx="11109960" cy="0"/>
          </a:xfrm>
          <a:prstGeom prst="line">
            <a:avLst/>
          </a:prstGeom>
          <a:noFill/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6528816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DDEA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Source Week 2027 · September 3–4 · Prairieland Park · Saskatoon, Saskatchewan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9555480" y="652881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linuxassociation.ca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go-dark(20260914-174334)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20040"/>
            <a:ext cx="1371600" cy="7955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143000"/>
            <a:ext cx="6217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 / Questions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58368" y="2011680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F66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[Speaker name] · [email or website]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5F66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Source Week 2027 · Linux Association of Canada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6995160" y="1325880"/>
            <a:ext cx="3383280" cy="2788920"/>
          </a:xfrm>
          <a:prstGeom prst="roundRect">
            <a:avLst>
              <a:gd name="adj" fmla="val 3279"/>
            </a:avLst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60920" y="1874520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Open ideas.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Open technology.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Stronger communities.</a:t>
            </a:r>
            <a:endParaRPr lang="en-US" sz="2500" dirty="0"/>
          </a:p>
        </p:txBody>
      </p:sp>
      <p:sp>
        <p:nvSpPr>
          <p:cNvPr id="7" name="Shape 4"/>
          <p:cNvSpPr/>
          <p:nvPr/>
        </p:nvSpPr>
        <p:spPr>
          <a:xfrm>
            <a:off x="548640" y="6446520"/>
            <a:ext cx="11109960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8640" y="6528816"/>
            <a:ext cx="7680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6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Source Week 2027 · September 3–4 · Prairieland Park · Saskatoon, Saskatchewan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9555480" y="652881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linuxassociation.ca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Linux Association of Canada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Source Week 2027 Speaker Presentation Template</dc:title>
  <dc:subject>Open Source Week 2027 speaker presentation template</dc:subject>
  <dc:creator>Linux Association of Canada</dc:creator>
  <cp:lastModifiedBy>Linux Association of Canada</cp:lastModifiedBy>
  <cp:revision>1</cp:revision>
  <dcterms:created xsi:type="dcterms:W3CDTF">2026-09-14T18:55:54Z</dcterms:created>
  <dcterms:modified xsi:type="dcterms:W3CDTF">2026-09-14T18:55:54Z</dcterms:modified>
</cp:coreProperties>
</file>